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682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9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8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2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4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4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65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8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9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0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luc.edu/buttonmak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83" y="1279170"/>
            <a:ext cx="1498264" cy="9988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8036" y="332002"/>
            <a:ext cx="6456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Large Button Template</a:t>
            </a:r>
            <a:endParaRPr lang="en-US" sz="3200" b="1" dirty="0"/>
          </a:p>
        </p:txBody>
      </p:sp>
      <p:sp>
        <p:nvSpPr>
          <p:cNvPr id="10" name="Oval 9"/>
          <p:cNvSpPr/>
          <p:nvPr/>
        </p:nvSpPr>
        <p:spPr>
          <a:xfrm>
            <a:off x="5778730" y="2220354"/>
            <a:ext cx="1222944" cy="12229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01024" y="2342648"/>
            <a:ext cx="978356" cy="978356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0" idx="0"/>
          </p:cNvCxnSpPr>
          <p:nvPr/>
        </p:nvCxnSpPr>
        <p:spPr>
          <a:xfrm flipH="1">
            <a:off x="5440636" y="2220354"/>
            <a:ext cx="9495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75727" y="3115704"/>
            <a:ext cx="11298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9940" y="1566423"/>
            <a:ext cx="32664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Black circle is the cut line, all paper used in this circle will go into the button maker. </a:t>
            </a:r>
            <a:br>
              <a:rPr lang="en-US" sz="1400" dirty="0" smtClean="0"/>
            </a:br>
            <a:r>
              <a:rPr lang="en-US" sz="1400" dirty="0" smtClean="0"/>
              <a:t>Do not delete it.</a:t>
            </a:r>
            <a:endParaRPr lang="en-US" sz="1400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5565498" y="3801504"/>
            <a:ext cx="9772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96408" y="2508156"/>
            <a:ext cx="28489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Yellow circle is the image guideline. </a:t>
            </a:r>
            <a:r>
              <a:rPr lang="en-US" sz="1400" smtClean="0"/>
              <a:t>Keep </a:t>
            </a:r>
            <a:r>
              <a:rPr lang="en-US" sz="1400" dirty="0" smtClean="0"/>
              <a:t>the parts of the image you want to see in this circle.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3052058" y="3433548"/>
            <a:ext cx="3599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Anything between the circles will </a:t>
            </a:r>
            <a:r>
              <a:rPr lang="en-US" sz="1400" dirty="0" smtClean="0"/>
              <a:t>wrap</a:t>
            </a:r>
            <a:br>
              <a:rPr lang="en-US" sz="1400" dirty="0" smtClean="0"/>
            </a:br>
            <a:r>
              <a:rPr lang="en-US" sz="1400" dirty="0" smtClean="0"/>
              <a:t>around </a:t>
            </a:r>
            <a:r>
              <a:rPr lang="en-US" sz="1400" dirty="0"/>
              <a:t>the back of the button.</a:t>
            </a:r>
          </a:p>
        </p:txBody>
      </p:sp>
      <p:cxnSp>
        <p:nvCxnSpPr>
          <p:cNvPr id="21" name="Straight Arrow Connector 20"/>
          <p:cNvCxnSpPr>
            <a:stCxn id="11" idx="4"/>
          </p:cNvCxnSpPr>
          <p:nvPr/>
        </p:nvCxnSpPr>
        <p:spPr>
          <a:xfrm>
            <a:off x="6390202" y="3321004"/>
            <a:ext cx="305114" cy="5466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42759" y="3351161"/>
            <a:ext cx="0" cy="4631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14337" y="942358"/>
            <a:ext cx="6943725" cy="3300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14336" y="961103"/>
            <a:ext cx="6943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Overview</a:t>
            </a:r>
            <a:endParaRPr lang="en-US" sz="2800" b="1" dirty="0"/>
          </a:p>
        </p:txBody>
      </p:sp>
      <p:sp>
        <p:nvSpPr>
          <p:cNvPr id="34" name="Oval 33"/>
          <p:cNvSpPr/>
          <p:nvPr/>
        </p:nvSpPr>
        <p:spPr>
          <a:xfrm>
            <a:off x="1061743" y="1166626"/>
            <a:ext cx="1222944" cy="12229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184037" y="1288920"/>
            <a:ext cx="978356" cy="978356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1067426" y="2337130"/>
            <a:ext cx="1354921" cy="28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What you send us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1081809" y="3856313"/>
            <a:ext cx="16561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What we send you</a:t>
            </a:r>
            <a:endParaRPr lang="en-US" sz="1200" dirty="0"/>
          </a:p>
        </p:txBody>
      </p:sp>
      <p:sp>
        <p:nvSpPr>
          <p:cNvPr id="87" name="Oval 86"/>
          <p:cNvSpPr/>
          <p:nvPr/>
        </p:nvSpPr>
        <p:spPr>
          <a:xfrm>
            <a:off x="2618838" y="7200876"/>
            <a:ext cx="2507227" cy="25072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823800" y="7405838"/>
            <a:ext cx="2097302" cy="2097302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50" y="2642937"/>
            <a:ext cx="1238310" cy="1238310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736387" y="6819320"/>
            <a:ext cx="6299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circles below are the exact size needed for the button maker, </a:t>
            </a:r>
          </a:p>
          <a:p>
            <a:r>
              <a:rPr lang="en-US" dirty="0" smtClean="0"/>
              <a:t>DO NOT RESIZE CIRCLES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85965" y="4740457"/>
            <a:ext cx="6636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Insert your image</a:t>
            </a:r>
          </a:p>
          <a:p>
            <a:r>
              <a:rPr lang="en-US" dirty="0" smtClean="0"/>
              <a:t>2. Right click image, send to back</a:t>
            </a:r>
          </a:p>
          <a:p>
            <a:r>
              <a:rPr lang="en-US" dirty="0" smtClean="0"/>
              <a:t>3. Align image as desired within circle</a:t>
            </a:r>
          </a:p>
          <a:p>
            <a:r>
              <a:rPr lang="en-US" dirty="0" smtClean="0"/>
              <a:t>4. Delete yellow circle once satisfied with alignment</a:t>
            </a:r>
          </a:p>
          <a:p>
            <a:r>
              <a:rPr lang="en-US" dirty="0"/>
              <a:t>5. If you use any text, “save as” file as a .pdf to preserve font choices</a:t>
            </a:r>
          </a:p>
          <a:p>
            <a:r>
              <a:rPr lang="en-US" dirty="0"/>
              <a:t>6. Save, and submit your template file on the request form at </a:t>
            </a:r>
            <a:r>
              <a:rPr lang="en-US" dirty="0">
                <a:hlinkClick r:id="rId4" action="ppaction://hlinkfile" tooltip="luc.edu/buttonmaking"/>
              </a:rPr>
              <a:t>luc.edu/</a:t>
            </a:r>
            <a:r>
              <a:rPr lang="en-US" dirty="0" err="1">
                <a:hlinkClick r:id="rId4" action="ppaction://hlinkfile" tooltip="luc.edu/buttonmaking"/>
              </a:rPr>
              <a:t>buttonmaking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532266" y="4369753"/>
            <a:ext cx="6943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Instructions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9376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7259</TotalTime>
  <Words>158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of Chicago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Villanyi, Anna</dc:creator>
  <cp:lastModifiedBy>Villanyi, Anna</cp:lastModifiedBy>
  <cp:revision>15</cp:revision>
  <dcterms:created xsi:type="dcterms:W3CDTF">2023-01-19T19:39:59Z</dcterms:created>
  <dcterms:modified xsi:type="dcterms:W3CDTF">2023-02-17T22:35:58Z</dcterms:modified>
</cp:coreProperties>
</file>